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8CE4-ACB4-4E85-A481-CA2A8753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44791-4895-4746-8013-E5BAFDCB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8312-E968-4FC4-AF44-A55BACF0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7DC3F-9808-4919-A04C-05AB6140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C206-EC5F-43E1-86A1-BA8264ED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2EFD-BF14-494D-9574-EF3350B7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FBDE5-8A35-495B-BEA7-39996449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5A4B-60D8-4D47-8703-CECE1E9F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203C-2E12-40AC-BD53-61013451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F0FBC-9DA5-4FDE-81F0-49782D62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64EB2-6841-4B5A-B4B7-231897EDD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1A45-D54E-462E-BC99-E6169B00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6D5-DA90-4F23-81D9-B42BF5D9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AB54-70CD-4A69-9561-90E16CB2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437D9-F4E9-40D8-B25E-E96C98FD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A980-543E-4321-A222-032B410A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1FCC-FDEB-41AB-9364-7331ADA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8339B-4619-48E7-9188-4EF3688A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C1D2-5106-4B39-80C6-1E477FE1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B51C-8167-4D8C-B280-3D46E2BA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3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E705-A17B-4D90-9BA5-6A7A16AA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BB1E9-8FF8-4759-A8CD-BE2E1A01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3574B-EE9A-452E-9238-56B92112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B3F03-A8B3-43FE-AF9E-291ACB94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3B2-017B-4E74-AB5D-FEF205C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0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7328-EA10-478D-9737-674869B9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AC49-D107-474C-AFFB-40D14851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64C0B-9526-41CB-B96A-0F6CB97FD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E4E8F-E3CF-4CBC-8AB4-0E59EA9F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BD315-38F1-4553-A79A-FEF1BD2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C9C-A0FE-4E53-A623-D9302709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42FB-3C74-4783-ACC6-C19CA25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5B2E-DC4E-47D0-A969-310122E1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5E1A7-E9D0-46DC-95CF-7646689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70F4D-F09F-4EEB-9711-0835C8D2B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C5A12-13E8-4E99-8B2C-3234D1349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3F27A-EFAB-40F1-9270-B41EB3E0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9F978-C374-4645-97EF-2431FC3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F0463-56FB-4770-9F2E-43747236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746F-A6A5-4C16-A7BD-C3184CC2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D878D-3EC9-44B1-A682-74DA6E4A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8CA2-FCFC-47E2-BB39-6715D92D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2E0F9-1211-4A4A-BBCD-282F578D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EBBC-75F0-4789-B709-C726C3A3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DDDD5-161E-4F47-A333-F6C2BB85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5B64E-634E-4FF5-B6EA-AF3531F3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C4D-093C-46B7-8607-669FCEF8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77B4-D9A3-48C4-A3AA-FECB08EA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8D4E9-E34E-4654-8E48-712172C2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06917-4A1C-431C-BF27-A4489414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10F66-3CF8-472F-B4A5-8502F293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02D4F-EF78-49A7-8D2E-D05E7B5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22ED-1DFA-485E-88DE-094492E3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D574-B9F1-4CEF-953A-B8BB1163D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38D73-495D-41E0-A9AB-4B16DE63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42C58-5553-4514-898E-368C43F6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3D4D-7AB7-416F-B0F4-17A40233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0A51-41F2-4F12-A436-9CE0C93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B7DCC-632A-4507-BA85-DC758436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756D1-8E00-4BDA-8688-4F01505D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0ABD-49D2-46D6-B613-3DD6A8027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A74C0-FF84-4D0F-B25D-42BCC76AA6D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0734B-9984-4283-943B-0538FB18C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1607-A2A9-4E37-BA12-A4AB2BD0F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D39BA-4CF2-4600-9181-D5BFDC25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643" y="642607"/>
            <a:ext cx="5266095" cy="5572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8F7E0-2739-4ADB-A69C-8A88AAF17EBC}"/>
              </a:ext>
            </a:extLst>
          </p:cNvPr>
          <p:cNvSpPr txBox="1"/>
          <p:nvPr/>
        </p:nvSpPr>
        <p:spPr>
          <a:xfrm>
            <a:off x="1170878" y="1527717"/>
            <a:ext cx="23903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白色柜</a:t>
            </a:r>
            <a:r>
              <a:rPr lang="en-US" altLang="zh-CN" dirty="0"/>
              <a:t>OK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大理石台面待定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门把手改为隐藏式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5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餐厅灯过于复杂，用比较容易挑选买到的灯。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3C0A7-0262-4336-B77E-8C29C6E0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43" y="2880383"/>
            <a:ext cx="5000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6244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电视柜要简洁，不要有开放柜，用抽屉。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是否建议现场打，木或者大理石的悬空，茶几怎么搭配。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E9FE-A66F-4FE9-80EC-5986211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271" y="2789547"/>
            <a:ext cx="55626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1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不要有落地灯，台灯，家里的灯尽量都固定。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34" y="1986662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沙发用布艺的。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34" y="1986662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全屋不要出现地毯，不会买，不会用。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E46DD-1E2C-4811-A1FD-A5CF5EF8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786866"/>
            <a:ext cx="96583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070F2-8FA2-46FB-9EF1-23870BDB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996" y="0"/>
            <a:ext cx="59207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82A44-221E-4687-8BA7-4F47DC54D957}"/>
              </a:ext>
            </a:extLst>
          </p:cNvPr>
          <p:cNvSpPr txBox="1"/>
          <p:nvPr/>
        </p:nvSpPr>
        <p:spPr>
          <a:xfrm>
            <a:off x="1092820" y="836341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洗衣机只能放外面吧？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需要洗衣机干衣机叠放。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3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55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冰箱上面可以做柜门封闭，里面放路由器什么的。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37099-8F15-4014-8A0A-D7913A5C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6400"/>
            <a:ext cx="21431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客厅灯用吸顶灯，或者考虑下无主灯设计。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38041-F020-4066-BD80-FA3538D0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98" y="1390650"/>
            <a:ext cx="7934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次卫窗户前的这个角落要不要再做大理石柜台放东西？</a:t>
            </a:r>
            <a:endParaRPr lang="en-US" altLang="zh-CN" dirty="0"/>
          </a:p>
          <a:p>
            <a:r>
              <a:rPr lang="zh-CN" altLang="en-US" dirty="0"/>
              <a:t>还是就空着好？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74619-FFFD-4513-A6E8-9CDC2C5C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524" y="200025"/>
            <a:ext cx="42291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开门改为双移门或者单移门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25F4C-F14E-4517-B9DF-5411280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9" y="1553277"/>
            <a:ext cx="5056387" cy="5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9B9DB-B6BA-450E-B7A0-7F86CD6522D0}"/>
              </a:ext>
            </a:extLst>
          </p:cNvPr>
          <p:cNvSpPr txBox="1"/>
          <p:nvPr/>
        </p:nvSpPr>
        <p:spPr>
          <a:xfrm>
            <a:off x="1092820" y="836341"/>
            <a:ext cx="968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桌椅款式不喜欢，桌子倾向于深色木的（</a:t>
            </a:r>
            <a:r>
              <a:rPr lang="en-US" altLang="zh-CN" b="1" dirty="0"/>
              <a:t>@</a:t>
            </a:r>
            <a:r>
              <a:rPr lang="zh-CN" altLang="en-US" b="1" dirty="0"/>
              <a:t>刘湘婷，确认下），桌子，椅子都选轻巧点的。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EFCF8-5701-445C-A3FA-A6AF90E6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18" y="1482672"/>
            <a:ext cx="8991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8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728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台面不用台上盆，没问题，就是随手置物控件不够，参考下一页</a:t>
            </a:r>
            <a:r>
              <a:rPr lang="en-US" altLang="zh-CN" dirty="0"/>
              <a:t>PPT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7E47-4C99-4C5D-ABB3-F2CA9741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80" y="1557030"/>
            <a:ext cx="9043639" cy="46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马桶后面增加置物台面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镜柜延伸到马桶上方。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8739-ED2E-49CE-B299-68199920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07" y="156117"/>
            <a:ext cx="4578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8439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镜面柜延伸到马桶上方，参考上一页</a:t>
            </a:r>
            <a:r>
              <a:rPr lang="en-US" altLang="zh-CN" dirty="0"/>
              <a:t>PPT</a:t>
            </a:r>
            <a:r>
              <a:rPr lang="zh-CN" altLang="en-US" dirty="0"/>
              <a:t>，然后毛巾架放到对面墙上是否可行？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27309-0933-41BD-A892-08028AE0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6" y="1770087"/>
            <a:ext cx="5200766" cy="44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6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580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厕所地砖 墙砖 用纯色的，不带纹理，不要太亮的，用哑光。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参考下图。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BE296-38E5-4BE9-A614-09496973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57" y="81624"/>
            <a:ext cx="4591243" cy="266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5E501-EDDA-41A4-9233-C7C2E7B3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34" y="3059732"/>
            <a:ext cx="2484067" cy="379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9470B-0DAC-46BC-9FB5-9C435AE26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5" y="3141353"/>
            <a:ext cx="2426584" cy="3635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10485-D233-44C0-8695-1347493AA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5" y="3059733"/>
            <a:ext cx="271878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台盆柜用悬空的，不带脚，水管尽量隐藏在后面。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全屋水龙头冷热调节用一个开关。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3D9E6-572B-4FCF-8914-52FAC710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51" y="2089160"/>
            <a:ext cx="5879597" cy="46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台灯改为固定壁灯。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床和床头柜款式不错。墙面乳胶漆颜色不错（淡淡的暖灰色？）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20D65-55E8-4DD4-8574-9941BF62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28" y="1933575"/>
            <a:ext cx="78105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832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地板颜色还不错，淡淡的暖暖的。纹理还可以买淡化一点的，看上去纯一点？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F5724-854E-4688-9DCB-67D1B064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90" y="2454354"/>
            <a:ext cx="5532283" cy="39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1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次卧衣柜样式不错。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拉手改为可以握住的，或者手指可以勾住的，参考右图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DE610-2364-4D20-AA18-D2F395B0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38" y="1538869"/>
            <a:ext cx="4450269" cy="5319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0C9F-44D5-496C-A10D-7ABF5A6C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41" y="1941009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书房桌子右侧墙面考虑挂点洞洞板。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桌子右边放电脑，左边靠窗的写字看书。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085D5-1E64-4E2F-AD65-39240FA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47" y="1895706"/>
            <a:ext cx="5212090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3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书架木头的承重性怎么样，如果放满书。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用黑色铁艺的成品书架是不是不容易变形？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49B58-CB54-4D71-B5DA-9B778825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254" y="1800031"/>
            <a:ext cx="6361396" cy="47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38420-8431-4332-B448-55D2F50B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665" y="809295"/>
            <a:ext cx="5194203" cy="5479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3DB72-E278-4AB4-BB1D-6687B5E6CF06}"/>
              </a:ext>
            </a:extLst>
          </p:cNvPr>
          <p:cNvSpPr txBox="1"/>
          <p:nvPr/>
        </p:nvSpPr>
        <p:spPr>
          <a:xfrm>
            <a:off x="1092820" y="836341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挂钟放这，简约款，无边框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D7C07E-81CC-47BC-AC0C-4E97D8E56618}"/>
              </a:ext>
            </a:extLst>
          </p:cNvPr>
          <p:cNvCxnSpPr/>
          <p:nvPr/>
        </p:nvCxnSpPr>
        <p:spPr>
          <a:xfrm flipH="1" flipV="1">
            <a:off x="1929161" y="1137424"/>
            <a:ext cx="4962293" cy="1694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92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993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吊顶很多地方薄薄的走一圈是因为美观还是别的用处？不影响的话就去掉，包括其他房间的。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90AD0-80DB-4B52-96C4-546C896C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72" y="1352550"/>
            <a:ext cx="65246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0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主卧乳胶漆颜色也不错，客厅乳胶漆参考卧室的颜色？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地板上墙设计不错，床是不是要买无床头的？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EFE61-7204-4613-93A9-47EE0819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41" y="2181225"/>
            <a:ext cx="7620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两个卧室的飘窗抽屉可不可以做成无拉手的，不容易磕碰。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E6239-671C-4C40-B35E-532D0CB3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0" y="2598931"/>
            <a:ext cx="9696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左图：床头灯？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右图：书房卧室主灯款式待定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5D02CB-5F6A-429A-91DF-A05789C9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35" y="2928192"/>
            <a:ext cx="5541576" cy="356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927D5C-3F49-4B89-B2BC-96B720A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41" y="2882101"/>
            <a:ext cx="6410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3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卧室飘窗栏杆？后期自己定款式颜色还是小区需要统一？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934F1-4111-4AC0-9E38-A2D0058A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42" y="2164872"/>
            <a:ext cx="9099395" cy="4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9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主卫台盆很很很满意！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冷热龙头开关，墙地砖要换，参考次卫说明。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FF4CE-0D91-4751-BB28-A4B89B86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1944799"/>
            <a:ext cx="10013795" cy="38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0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台盆柜体款式更改，换成简约的，不要花纹的。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E7840-A3D8-41A0-9ACA-DDBB3523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2128837"/>
            <a:ext cx="8867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墙面全身镜，出门前需要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BBB9-6C47-44F2-8B14-5CFBD422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7162"/>
            <a:ext cx="3352800" cy="65436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9BEE46-6FB2-4A67-94DF-0CCBB36533BF}"/>
              </a:ext>
            </a:extLst>
          </p:cNvPr>
          <p:cNvCxnSpPr>
            <a:cxnSpLocks/>
          </p:cNvCxnSpPr>
          <p:nvPr/>
        </p:nvCxnSpPr>
        <p:spPr>
          <a:xfrm flipH="1" flipV="1">
            <a:off x="2502181" y="1205674"/>
            <a:ext cx="3593819" cy="1838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吊顶设计全屋不考虑装灯带。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FDE3F-A4C8-4835-9106-64FFEF3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4" y="1623172"/>
            <a:ext cx="6983938" cy="51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地砖太灰，太花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EF481-1488-4938-BA2D-F81B187A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52" y="1554084"/>
            <a:ext cx="5391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80906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厨柜颜色款式满意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墙地砖颜色深浅合适（厨房砖不喜欢太浅，纯白的），具体花色，颜色待定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烟灶两边的墙面考虑隔板或挂杆置物，增加收纳？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75578-F3C4-4083-BF51-F7FEFD83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133"/>
            <a:ext cx="12192000" cy="39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热水器边上的墙面是否建议做挂杆或者隔板，增加收纳？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FD9D6-D372-426F-B771-6A8E3B41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38" y="1510293"/>
            <a:ext cx="96202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0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厨房开门款式全玻璃？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右图款式是否可以搭配？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A4DBA-D2F8-4126-86A8-3F18AFCE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16" y="1703367"/>
            <a:ext cx="3925953" cy="4853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9BDAC-F6B1-4C44-9806-FB03079F6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99" y="-89210"/>
            <a:ext cx="31664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A7DB7-2B7C-42F9-93AB-DEC4B9637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29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645</Words>
  <Application>Microsoft Office PowerPoint</Application>
  <PresentationFormat>Widescreen</PresentationFormat>
  <Paragraphs>61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Steven-Feixia Hu</dc:creator>
  <cp:lastModifiedBy>Steven-Feixia Hu</cp:lastModifiedBy>
  <cp:revision>16</cp:revision>
  <dcterms:created xsi:type="dcterms:W3CDTF">2019-11-14T03:08:42Z</dcterms:created>
  <dcterms:modified xsi:type="dcterms:W3CDTF">2019-11-14T08:15:47Z</dcterms:modified>
</cp:coreProperties>
</file>